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72" r:id="rId16"/>
    <p:sldId id="269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11713C-CCBC-400F-9240-EA5CD2482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1A0118-4890-430D-9D69-C426610A8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996C2AC-C2BB-417D-8001-04A3F22FD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F2560E8-417B-432E-915A-6438CF1BD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9968F5A-8CE2-4628-8ECC-D51CDDE74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2369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ABE4996-940D-4AFD-9AB9-F4D49F515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CCC9587-D23C-4476-A313-4F78278D1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21DAEDA-6CAF-4253-870D-209637A25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2BDCF16-2E03-4432-B501-65B931BC9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148D47D-5E1E-4A10-A014-D0C93E64D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068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D8F12C6-79D0-4A59-B5D8-1B0CF04C3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9903F0C-CD74-4B24-8704-6FDCCB757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B355B04-BA3D-4906-840B-5E60BA043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04DE7A4-F81B-4EF5-8688-6BB5C9BF7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77629C8-0492-4AA5-BEE5-34DD3F7B3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0508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B1E052-BC6E-4732-AE48-1C7755E1E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FFBC8C7-8F3A-4718-A29C-12080BD8D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7407B3F-789D-47A7-A8DA-60F81FD7D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AC6B476-3595-4190-A180-97B2FCC40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6AC151E-7C2B-4075-85F9-17C8673AF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7F1F309-F448-474D-9A22-D440411F9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2920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27053D4-ECF6-4F54-95BB-F686F92E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59C931A-CDD9-44E2-BF2A-02E0926FF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8DAC690-6C31-4200-ABC5-AF8A1D730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47D3A190-4782-4BF6-BCE8-57BDD67FF3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8D026A82-B1DF-4A21-B64B-9A7CF8A750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093FA1E4-8EE7-4B7C-A638-51B5D694E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7B2EBDBF-F35E-4609-B9FD-B2AF709C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2F682C6-010C-4DAA-BCF0-223A5A806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494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D08EA1-63DB-43C3-BF21-9EC510BC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D2EC1BA-EA64-4371-922F-BDEDFBA9C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FF873E6-841A-4560-B8DE-761419CA3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249DE7B-D05F-468F-81DE-4375770B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229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918432AF-E9D5-46E3-BC5F-6840EDE39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EEDE241F-7095-49E6-9D44-8D330103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3B36B4B-EF1B-4633-BF47-363579F46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642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D9BADC-DFB3-42E2-A303-EAC5B773D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30C521F-8212-4338-8F6D-B4B088D1B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3B99AC2-9C2B-4FEB-A4E9-927293CC0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2CAE4D4-E2E4-4697-A3EF-3A20D3E6C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E3FEA80-301D-4138-8AC3-9A83154F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91101BD-B876-4C64-8767-DE656BC67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341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0ACD9D6-6C7E-44C4-8CBD-BE9F1CD7E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B97C3829-7221-46DF-9783-F8B2ACA00A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1AD5973-581B-4C50-A515-BF750B7DE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BC44443-40C2-4E40-9365-8D3327091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5AF8263-0188-4C27-8BA3-4BFE46AAA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11C64A9-F300-4768-8F7D-297D60679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110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504E88B-1915-42AC-BAFC-07FAF544E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F3FBFB8-17EB-4710-AFCF-1C74FEEDC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DC0A947-F475-43FB-B9EF-37352B370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FCE53C8-663B-45E9-BBBF-095D7773B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9A6C946-EE59-4338-B8FD-9F738DC86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5865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65566913-DFE9-4E10-9F22-4CE480ED79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295A152-38FB-43BD-84FC-F536DFD54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96414F7-552B-421B-AE91-4B6031430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4675905-E73C-43EF-8360-CF18D3B61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AB2D97C-7410-49F7-B11F-E140947C5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771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4718970-33C4-4FAF-97CF-825B1AACD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7DB27B8-B6B1-4B36-A69E-547238382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2CB700A-E68C-4A6C-9D47-EAF14A1CD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88AB4-AE1F-4AB4-BB90-4E42B3287094}" type="datetimeFigureOut">
              <a:rPr lang="he-IL" smtClean="0"/>
              <a:t>כ"ב/טבת/תשפ"א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A93EEA3-E3A1-440C-9D97-8ACD7949E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78F0043-183D-48AE-A7C2-819F5D3AE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62118-76CC-4E56-A28E-B5799076CF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3768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0662D78-6C45-4D63-927A-6A3F3246E1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180CD92-FE7D-4DA2-AA91-94077F62A5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E653BBC9-D6AA-4CBB-BD40-3292430A4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967D8DFD-9D5F-4857-B4D5-E1C0C5FA77FD}"/>
              </a:ext>
            </a:extLst>
          </p:cNvPr>
          <p:cNvSpPr txBox="1"/>
          <p:nvPr/>
        </p:nvSpPr>
        <p:spPr>
          <a:xfrm>
            <a:off x="8048978" y="3530599"/>
            <a:ext cx="368017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>
                <a:solidFill>
                  <a:schemeClr val="accent5">
                    <a:lumMod val="40000"/>
                    <a:lumOff val="60000"/>
                  </a:schemeClr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סניף---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6491187A-3FAC-4716-A314-842C5A243D07}"/>
              </a:ext>
            </a:extLst>
          </p:cNvPr>
          <p:cNvSpPr txBox="1"/>
          <p:nvPr/>
        </p:nvSpPr>
        <p:spPr>
          <a:xfrm>
            <a:off x="8048978" y="4165315"/>
            <a:ext cx="368017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>
                <a:solidFill>
                  <a:schemeClr val="accent5">
                    <a:lumMod val="40000"/>
                    <a:lumOff val="60000"/>
                  </a:schemeClr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תאריך---</a:t>
            </a:r>
          </a:p>
        </p:txBody>
      </p:sp>
    </p:spTree>
    <p:extLst>
      <p:ext uri="{BB962C8B-B14F-4D97-AF65-F5344CB8AC3E}">
        <p14:creationId xmlns:p14="http://schemas.microsoft.com/office/powerpoint/2010/main" val="422990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0FA389-C86B-4B95-B459-729934405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 descr="תמונה שמכילה טקסט, שלט&#10;&#10;התיאור נוצר באופן אוטומטי">
            <a:extLst>
              <a:ext uri="{FF2B5EF4-FFF2-40B4-BE49-F238E27FC236}">
                <a16:creationId xmlns:a16="http://schemas.microsoft.com/office/drawing/2014/main" id="{6698C431-6AC9-4EEE-8278-9B0A17E6E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634" y="0"/>
            <a:ext cx="12729634" cy="7160419"/>
          </a:xfrm>
        </p:spPr>
      </p:pic>
    </p:spTree>
    <p:extLst>
      <p:ext uri="{BB962C8B-B14F-4D97-AF65-F5344CB8AC3E}">
        <p14:creationId xmlns:p14="http://schemas.microsoft.com/office/powerpoint/2010/main" val="1786919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E3349EA-9E15-4AC8-89D3-CC4841E0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08285D16-1956-45CD-A471-BA4968C2D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71010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C41EF12-F700-4488-B131-9C1BD4761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691F5366-0ACE-49AF-ABCA-C92BF14D8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569046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F1C28FA-B3CF-43C0-B404-2594F2AE5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E640D0FC-B835-494D-A9A1-57384E493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637859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321F7-A39A-4DF2-9412-C990BEB00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D2AE3EA4-8902-4165-B804-E16D562AD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34" y="-12339"/>
            <a:ext cx="12213934" cy="6870339"/>
          </a:xfrm>
        </p:spPr>
      </p:pic>
    </p:spTree>
    <p:extLst>
      <p:ext uri="{BB962C8B-B14F-4D97-AF65-F5344CB8AC3E}">
        <p14:creationId xmlns:p14="http://schemas.microsoft.com/office/powerpoint/2010/main" val="3202129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705B3BD-8743-42FA-8328-ABC11117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A20CE334-E63C-4C3E-B09E-F4781E3AE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40514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072E934-5A06-4BA5-A38F-3DA2EC8F6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A5501636-589C-4DDD-AA35-E757A25D19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41" y="0"/>
            <a:ext cx="12262041" cy="6897399"/>
          </a:xfrm>
        </p:spPr>
      </p:pic>
    </p:spTree>
    <p:extLst>
      <p:ext uri="{BB962C8B-B14F-4D97-AF65-F5344CB8AC3E}">
        <p14:creationId xmlns:p14="http://schemas.microsoft.com/office/powerpoint/2010/main" val="273658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7E03A72-E841-453B-B4A3-D7F8861F2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 descr="תמונה שמכילה טקסט, צלחת&#10;&#10;התיאור נוצר באופן אוטומטי">
            <a:extLst>
              <a:ext uri="{FF2B5EF4-FFF2-40B4-BE49-F238E27FC236}">
                <a16:creationId xmlns:a16="http://schemas.microsoft.com/office/drawing/2014/main" id="{89769524-D587-4060-A5A1-2668CAB52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032384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AFB921A-9A7D-4D58-AD98-2EF8B4CF1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 descr="תמונה שמכילה טקסט, שלט&#10;&#10;התיאור נוצר באופן אוטומטי">
            <a:extLst>
              <a:ext uri="{FF2B5EF4-FFF2-40B4-BE49-F238E27FC236}">
                <a16:creationId xmlns:a16="http://schemas.microsoft.com/office/drawing/2014/main" id="{F4512AB9-0439-4DB9-9993-373B2DEE12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18122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E6FD6C-E4EF-45C9-A02C-65C5F273F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5571A8EB-6D24-42BF-9D29-8C27A93DDB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621772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 descr="תמונה שמכילה טשטוש&#10;&#10;התיאור נוצר באופן אוטומטי">
            <a:extLst>
              <a:ext uri="{FF2B5EF4-FFF2-40B4-BE49-F238E27FC236}">
                <a16:creationId xmlns:a16="http://schemas.microsoft.com/office/drawing/2014/main" id="{D988CD16-2719-40CD-AF5F-F52B00AAA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מציין מיקום תוכן 4" descr="תמונה שמכילה טקסט, שלט&#10;&#10;התיאור נוצר באופן אוטומטי">
            <a:extLst>
              <a:ext uri="{FF2B5EF4-FFF2-40B4-BE49-F238E27FC236}">
                <a16:creationId xmlns:a16="http://schemas.microsoft.com/office/drawing/2014/main" id="{FBACD701-CE3E-454C-8646-B1476EF50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76" y="1253331"/>
            <a:ext cx="3240213" cy="4351338"/>
          </a:xfrm>
          <a:prstGeom prst="rect">
            <a:avLst/>
          </a:prstGeom>
          <a:effectLst>
            <a:glow rad="901700">
              <a:schemeClr val="bg1">
                <a:alpha val="60000"/>
              </a:schemeClr>
            </a:glow>
            <a:outerShdw blurRad="50800" dist="38100" algn="l" rotWithShape="0">
              <a:prstClr val="black">
                <a:alpha val="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B062EDB-A707-46D4-B151-039743183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11" y="1253331"/>
            <a:ext cx="3240214" cy="4351338"/>
          </a:xfrm>
          <a:prstGeom prst="rect">
            <a:avLst/>
          </a:prstGeom>
          <a:effectLst>
            <a:glow rad="977900">
              <a:schemeClr val="bg1">
                <a:alpha val="60000"/>
              </a:schemeClr>
            </a:glow>
            <a:outerShdw blurRad="50800" dist="38100" dir="8100000" algn="tr" rotWithShape="0">
              <a:prstClr val="black">
                <a:alpha val="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572198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DAC9958-5B03-41F5-8D45-2501941B3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3E27443-99DE-447F-9E96-501FCDE6E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857D3B9-6B8B-4956-92B4-27C2D92A1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80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46E3F4-294C-4420-B523-2B7368A4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A3DBD78A-0AD0-4D2A-ACEB-9BC587EB5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2183" cy="6908729"/>
          </a:xfrm>
        </p:spPr>
      </p:pic>
    </p:spTree>
    <p:extLst>
      <p:ext uri="{BB962C8B-B14F-4D97-AF65-F5344CB8AC3E}">
        <p14:creationId xmlns:p14="http://schemas.microsoft.com/office/powerpoint/2010/main" val="3691015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 descr="תמונה שמכילה טשטוש&#10;&#10;התיאור נוצר באופן אוטומטי">
            <a:extLst>
              <a:ext uri="{FF2B5EF4-FFF2-40B4-BE49-F238E27FC236}">
                <a16:creationId xmlns:a16="http://schemas.microsoft.com/office/drawing/2014/main" id="{D988CD16-2719-40CD-AF5F-F52B00AAA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מציין מיקום תוכן 4" descr="תמונה שמכילה טקסט, שלט&#10;&#10;התיאור נוצר באופן אוטומטי">
            <a:extLst>
              <a:ext uri="{FF2B5EF4-FFF2-40B4-BE49-F238E27FC236}">
                <a16:creationId xmlns:a16="http://schemas.microsoft.com/office/drawing/2014/main" id="{FBACD701-CE3E-454C-8646-B1476EF50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76" y="1253331"/>
            <a:ext cx="3240213" cy="4351338"/>
          </a:xfrm>
          <a:prstGeom prst="rect">
            <a:avLst/>
          </a:prstGeom>
          <a:effectLst>
            <a:glow rad="901700">
              <a:schemeClr val="bg1">
                <a:alpha val="60000"/>
              </a:schemeClr>
            </a:glow>
            <a:outerShdw blurRad="50800" dist="38100" algn="l" rotWithShape="0">
              <a:prstClr val="black">
                <a:alpha val="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B062EDB-A707-46D4-B151-039743183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11" y="1253331"/>
            <a:ext cx="3240214" cy="4351338"/>
          </a:xfrm>
          <a:prstGeom prst="rect">
            <a:avLst/>
          </a:prstGeom>
          <a:effectLst>
            <a:glow rad="977900">
              <a:schemeClr val="bg1">
                <a:alpha val="60000"/>
              </a:schemeClr>
            </a:glow>
            <a:outerShdw blurRad="50800" dist="38100" dir="8100000" algn="tr" rotWithShape="0">
              <a:prstClr val="black">
                <a:alpha val="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54970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28D5C6A-EC8A-4367-8B94-984B06F75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1507EE95-CD11-4C9F-8CF5-3619CF253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42664479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</Words>
  <Application>Microsoft Office PowerPoint</Application>
  <PresentationFormat>מסך רחב</PresentationFormat>
  <Paragraphs>2</Paragraphs>
  <Slides>16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1" baseType="lpstr">
      <vt:lpstr>Abraham</vt:lpstr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matanya vinograd</dc:creator>
  <cp:lastModifiedBy>matanya vinograd</cp:lastModifiedBy>
  <cp:revision>7</cp:revision>
  <dcterms:created xsi:type="dcterms:W3CDTF">2021-01-06T10:14:52Z</dcterms:created>
  <dcterms:modified xsi:type="dcterms:W3CDTF">2021-01-06T11:24:00Z</dcterms:modified>
</cp:coreProperties>
</file>