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6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56" autoAdjust="0"/>
    <p:restoredTop sz="94660"/>
  </p:normalViewPr>
  <p:slideViewPr>
    <p:cSldViewPr snapToGrid="0"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0EECC4BA-3865-4E22-9747-C53BEC249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xmlns="" id="{2FF7471A-61C7-412B-BF6B-7C74FDCE9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BE3723DB-572F-43F9-B127-004959D2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3C3CE2C9-397F-4904-8FFB-5BF40F67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E23F3065-7498-4DF7-8A4D-061FCBA38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811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26E92303-2C44-4E08-A15A-A57E5BAF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xmlns="" id="{B156F8BC-209B-44D0-B8A8-7A16A84D0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78200949-6574-425F-B8F4-477AF6B30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EF7645BD-CD20-41A3-918C-8EB15B67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AE71D0FF-0D60-4D54-93B8-4DD02D8EE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630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13132AF0-B3C8-44F9-99E9-D7E4D80E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xmlns="" id="{A8A16B21-FD15-44DC-BD10-CA4AAC106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75F7BD1C-2E54-47BB-82F9-FF394939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E5E999F3-FC9A-4068-88AC-CB7B897E1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0BD07626-BF86-42AB-A564-FA76AFD3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231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73B4CE4B-DC9F-44F4-A529-2C0D19C1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xmlns="" id="{0BFE85AD-3F66-4DA1-AB91-E7D798965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xmlns="" id="{B98507B9-458F-406C-B19F-122314BA7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xmlns="" id="{82B1FECE-85B7-4502-9DC1-195CA23A5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xmlns="" id="{7FDD0DA0-9DC7-498C-B460-CA5471DB5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xmlns="" id="{EA698826-04D8-4D17-BD56-A74E10618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383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8F194220-B26B-4EFB-884D-6E087B98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xmlns="" id="{20E18107-B809-43F6-824A-1F8050F8D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xmlns="" id="{261111D8-2F69-4EED-9103-2AB1D3161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xmlns="" id="{FE3799C3-3EFB-4C71-8D4E-A3370393C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xmlns="" id="{048F4735-0BEC-44E7-949C-C63BF5F2C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xmlns="" id="{A38C776B-5506-4CDA-8732-264D7B64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xmlns="" id="{D3883D5B-5D5D-40ED-A402-8FD20089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xmlns="" id="{17DAB082-4EBE-44C0-B32B-148C4590A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65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FF8586F3-40E3-4638-9BC7-FCA76F07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xmlns="" id="{7418EADF-9DE6-4777-BA53-889CA501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xmlns="" id="{1760A134-4EFC-436C-AE3C-C66352179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xmlns="" id="{478BD03D-A85D-4683-94E6-DEF94B26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2522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xmlns="" id="{DC8301AD-8F5E-472E-899F-9F069EC9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xmlns="" id="{1424C6BF-841D-4900-8460-777BFEDED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xmlns="" id="{87E7F937-F287-43BC-88D1-293C55F23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506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A351E22D-51CB-4378-A2C8-75326D18A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xmlns="" id="{23D2A8E8-E1EC-40E3-8355-7C84E9489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xmlns="" id="{6FB39914-B0F3-41D1-8CAC-43C8177BF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xmlns="" id="{61F2CFE6-84D1-4268-83F0-45D51E01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xmlns="" id="{8D111819-9122-4E90-97C2-1369076B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xmlns="" id="{08542924-98A1-48D0-9EE0-CC2D3A66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599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67B6896C-0AA3-4F25-9CDB-080E39127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xmlns="" id="{E79F9D8B-B2B1-4220-A996-7E068FF70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xmlns="" id="{8BDDE982-9D39-482C-9FCA-CF5F44F6E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xmlns="" id="{F56D33E4-9E39-4B88-B3CD-0317349F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xmlns="" id="{226DF913-BD68-4BB7-B928-CB1962F3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xmlns="" id="{BE5CE187-94E2-49B6-9D95-A63B9521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912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0663AB3A-184A-455B-B268-7CDD61AF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xmlns="" id="{7B33C79E-68A6-4235-AD15-9E1D9F0D6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1C161F75-898D-49D5-AF88-82B91A60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F7CBD37B-E85A-47BE-8C56-06487581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B0B9A93E-0DE1-4CF2-9708-F0F45110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519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xmlns="" id="{60A0CC80-D31C-490A-BE00-E6BEDE478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xmlns="" id="{93D4FDB4-87A1-4F38-85D2-D396ED1D1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E97B0CFF-EE71-47D7-855B-E035BE140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60E33EBD-81A5-4E42-BC2B-B3D2889E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EE71FDBD-8D3A-4D55-BC0E-BD72F633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377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xmlns="" id="{7403A50D-074D-4373-9E6B-257EA6B13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xmlns="" id="{949716BA-5280-4533-8742-2F7B7D2FC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xmlns="" id="{D46A40A4-034B-4378-AD86-6A9DF7421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0D56A-1FA5-4EBB-B3C4-0F2C2EBCD66B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xmlns="" id="{8E217809-BAFD-4389-9922-3813A6B90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xmlns="" id="{F1C9C442-C8DB-4A89-82C2-C24D444C0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64162-AEF9-4EA7-AEAA-DD89757F35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55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ewspaper_by_cactus_cowboy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ngall.com/pin-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xmlns="" id="{B00DFA71-25ED-4A59-BC94-E2FD0E663D33}"/>
              </a:ext>
            </a:extLst>
          </p:cNvPr>
          <p:cNvSpPr txBox="1"/>
          <p:nvPr/>
        </p:nvSpPr>
        <p:spPr>
          <a:xfrm>
            <a:off x="5792375" y="2301347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מרים מחזירה את עמרם לחיות יחד עם יוכבד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8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xmlns="" id="{E0DFFBF7-3354-4895-9BE9-4AF8096D0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46773" y="95185"/>
            <a:ext cx="8450453" cy="2337161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xmlns="" id="{F6A6FFEC-DB35-42A5-A473-30CD3AE76198}"/>
              </a:ext>
            </a:extLst>
          </p:cNvPr>
          <p:cNvSpPr txBox="1"/>
          <p:nvPr/>
        </p:nvSpPr>
        <p:spPr>
          <a:xfrm>
            <a:off x="270801" y="5611894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הרב עובדיה יוסף כותב את ספרו הראשון 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12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xmlns="" id="{13D15040-EEC3-41DA-AEB3-1262DB6421F0}"/>
              </a:ext>
            </a:extLst>
          </p:cNvPr>
          <p:cNvSpPr txBox="1"/>
          <p:nvPr/>
        </p:nvSpPr>
        <p:spPr>
          <a:xfrm>
            <a:off x="522951" y="3567045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ניסים גיני לוחם ברובע היהודי במלחמת השחרור 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10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xmlns="" id="{A2EF89E2-BE23-40F0-8D44-954387A4126F}"/>
              </a:ext>
            </a:extLst>
          </p:cNvPr>
          <p:cNvSpPr txBox="1"/>
          <p:nvPr/>
        </p:nvSpPr>
        <p:spPr>
          <a:xfrm>
            <a:off x="2063363" y="4753415"/>
            <a:ext cx="3080825" cy="75793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הארי פוטר מנצח את וולדמורט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17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xmlns="" id="{DCC7AE89-2968-4951-A094-2BD96435B7A1}"/>
              </a:ext>
            </a:extLst>
          </p:cNvPr>
          <p:cNvSpPr txBox="1"/>
          <p:nvPr/>
        </p:nvSpPr>
        <p:spPr>
          <a:xfrm>
            <a:off x="2419744" y="2416254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הגאון </a:t>
            </a:r>
            <a:r>
              <a:rPr lang="he-IL" dirty="0" err="1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מווילנא</a:t>
            </a: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מסיים את הש"ס 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9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xmlns="" id="{51EFDC54-53F9-4DCB-8C9D-05CE25AA67B8}"/>
              </a:ext>
            </a:extLst>
          </p:cNvPr>
          <p:cNvSpPr txBox="1"/>
          <p:nvPr/>
        </p:nvSpPr>
        <p:spPr>
          <a:xfrm>
            <a:off x="5792374" y="4790832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יחיאל </a:t>
            </a:r>
            <a:r>
              <a:rPr lang="he-IL" dirty="0" err="1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אליאש</a:t>
            </a: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מקים את תנועת בני עקיבא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22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xmlns="" id="{25D703B2-EDF4-49CA-B403-F115CF629C10}"/>
              </a:ext>
            </a:extLst>
          </p:cNvPr>
          <p:cNvSpPr txBox="1"/>
          <p:nvPr/>
        </p:nvSpPr>
        <p:spPr>
          <a:xfrm>
            <a:off x="5144188" y="3560540"/>
            <a:ext cx="3080825" cy="10858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הרב צפניה דרורי מייסד את ישיבת "כרם ביבנה" 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17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xmlns="" id="{1C9F4F86-F1DA-465F-9F1D-B8142B31EEC4}"/>
              </a:ext>
            </a:extLst>
          </p:cNvPr>
          <p:cNvSpPr txBox="1"/>
          <p:nvPr/>
        </p:nvSpPr>
        <p:spPr>
          <a:xfrm>
            <a:off x="4533159" y="6004877"/>
            <a:ext cx="3080825" cy="75793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בצלאל בונה את המשכן </a:t>
            </a:r>
          </a:p>
          <a:p>
            <a:pPr algn="ctr">
              <a:lnSpc>
                <a:spcPct val="107000"/>
              </a:lnSpc>
            </a:pPr>
            <a:r>
              <a:rPr lang="he-IL" dirty="0">
                <a:latin typeface="Secular One" panose="00000500000000000000" pitchFamily="2" charset="-79"/>
                <a:ea typeface="Calibri" panose="020F0502020204030204" pitchFamily="34" charset="0"/>
                <a:cs typeface="Secular One" panose="00000500000000000000" pitchFamily="2" charset="-79"/>
              </a:rPr>
              <a:t> 12</a:t>
            </a:r>
            <a:endParaRPr lang="en-US" dirty="0">
              <a:latin typeface="Secular One" panose="00000500000000000000" pitchFamily="2" charset="-79"/>
              <a:ea typeface="Calibri" panose="020F0502020204030204" pitchFamily="34" charset="0"/>
              <a:cs typeface="Secular One" panose="00000500000000000000" pitchFamily="2" charset="-79"/>
            </a:endParaRPr>
          </a:p>
        </p:txBody>
      </p:sp>
      <p:pic>
        <p:nvPicPr>
          <p:cNvPr id="3" name="תמונה 2" descr="תמונה שמכילה כדור&#10;&#10;התיאור נוצר באופן אוטומטי">
            <a:extLst>
              <a:ext uri="{FF2B5EF4-FFF2-40B4-BE49-F238E27FC236}">
                <a16:creationId xmlns:a16="http://schemas.microsoft.com/office/drawing/2014/main" xmlns="" id="{B02020D7-F4AD-46D5-974F-9E700324FD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3022441" y="5511353"/>
            <a:ext cx="483703" cy="483703"/>
          </a:xfrm>
          <a:prstGeom prst="rect">
            <a:avLst/>
          </a:prstGeom>
        </p:spPr>
      </p:pic>
      <p:pic>
        <p:nvPicPr>
          <p:cNvPr id="19" name="תמונה 18" descr="תמונה שמכילה כדור&#10;&#10;התיאור נוצר באופן אוטומטי">
            <a:extLst>
              <a:ext uri="{FF2B5EF4-FFF2-40B4-BE49-F238E27FC236}">
                <a16:creationId xmlns:a16="http://schemas.microsoft.com/office/drawing/2014/main" xmlns="" id="{3FBB746B-B4A9-49ED-A5C3-794EF0A206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 flipH="1">
            <a:off x="2343770" y="2315713"/>
            <a:ext cx="483703" cy="483703"/>
          </a:xfrm>
          <a:prstGeom prst="rect">
            <a:avLst/>
          </a:prstGeom>
        </p:spPr>
      </p:pic>
      <p:pic>
        <p:nvPicPr>
          <p:cNvPr id="20" name="תמונה 19" descr="תמונה שמכילה כדור&#10;&#10;התיאור נוצר באופן אוטומטי">
            <a:extLst>
              <a:ext uri="{FF2B5EF4-FFF2-40B4-BE49-F238E27FC236}">
                <a16:creationId xmlns:a16="http://schemas.microsoft.com/office/drawing/2014/main" xmlns="" id="{A6905FDE-8A45-4B55-AE84-B0620D6DD1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 flipH="1">
            <a:off x="4948209" y="3371956"/>
            <a:ext cx="483703" cy="483703"/>
          </a:xfrm>
          <a:prstGeom prst="rect">
            <a:avLst/>
          </a:prstGeom>
        </p:spPr>
      </p:pic>
      <p:pic>
        <p:nvPicPr>
          <p:cNvPr id="21" name="תמונה 20" descr="תמונה שמכילה כדור&#10;&#10;התיאור נוצר באופן אוטומטי">
            <a:extLst>
              <a:ext uri="{FF2B5EF4-FFF2-40B4-BE49-F238E27FC236}">
                <a16:creationId xmlns:a16="http://schemas.microsoft.com/office/drawing/2014/main" xmlns="" id="{71886712-4CE0-40B6-9149-B70B2965C9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7151103" y="5808173"/>
            <a:ext cx="483703" cy="483703"/>
          </a:xfrm>
          <a:prstGeom prst="rect">
            <a:avLst/>
          </a:prstGeom>
        </p:spPr>
      </p:pic>
      <p:pic>
        <p:nvPicPr>
          <p:cNvPr id="22" name="תמונה 21" descr="תמונה שמכילה כדור&#10;&#10;התיאור נוצר באופן אוטומטי">
            <a:extLst>
              <a:ext uri="{FF2B5EF4-FFF2-40B4-BE49-F238E27FC236}">
                <a16:creationId xmlns:a16="http://schemas.microsoft.com/office/drawing/2014/main" xmlns="" id="{EEC98956-065E-431A-BB43-B1B7D4ED4B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8465471" y="2823204"/>
            <a:ext cx="483703" cy="48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1278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83</TotalTime>
  <Words>66</Words>
  <Application>Microsoft Office PowerPoint</Application>
  <PresentationFormat>‫הצגה על המסך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עטרה מרקוביץ</dc:creator>
  <cp:lastModifiedBy>נעה קורח- ניו מדיה</cp:lastModifiedBy>
  <cp:revision>4</cp:revision>
  <dcterms:created xsi:type="dcterms:W3CDTF">2020-09-17T10:29:54Z</dcterms:created>
  <dcterms:modified xsi:type="dcterms:W3CDTF">2020-09-21T11:37:39Z</dcterms:modified>
</cp:coreProperties>
</file>